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62" r:id="rId5"/>
    <p:sldId id="304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305" r:id="rId21"/>
    <p:sldId id="281" r:id="rId22"/>
    <p:sldId id="289" r:id="rId23"/>
    <p:sldId id="306" r:id="rId24"/>
    <p:sldId id="282" r:id="rId25"/>
    <p:sldId id="290" r:id="rId26"/>
    <p:sldId id="283" r:id="rId27"/>
    <p:sldId id="291" r:id="rId28"/>
    <p:sldId id="292" r:id="rId29"/>
    <p:sldId id="272" r:id="rId30"/>
    <p:sldId id="294" r:id="rId31"/>
    <p:sldId id="295" r:id="rId32"/>
    <p:sldId id="296" r:id="rId33"/>
    <p:sldId id="297" r:id="rId34"/>
    <p:sldId id="293" r:id="rId35"/>
    <p:sldId id="298" r:id="rId36"/>
    <p:sldId id="299" r:id="rId37"/>
    <p:sldId id="300" r:id="rId38"/>
    <p:sldId id="301" r:id="rId39"/>
    <p:sldId id="302" r:id="rId40"/>
    <p:sldId id="303" r:id="rId41"/>
    <p:sldId id="261" r:id="rId42"/>
    <p:sldId id="271" r:id="rId43"/>
    <p:sldId id="265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98" autoAdjust="0"/>
  </p:normalViewPr>
  <p:slideViewPr>
    <p:cSldViewPr snapToGrid="0">
      <p:cViewPr varScale="1">
        <p:scale>
          <a:sx n="107" d="100"/>
          <a:sy n="107" d="100"/>
        </p:scale>
        <p:origin x="6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33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14302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2944A-D18C-4D52-9DCD-C623739B76C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3-5-1.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B9CBE3-7F16-484C-8332-A10175B7001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03BD04-6400-4C54-A416-D8BED35AD96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C3B04-CC87-4516-8913-5BA70DAD8164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A96826-EFB4-4CA0-A161-36743015D49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86BD28-968B-43D5-9EFD-6691D1107A8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743C7-FFEA-44E6-89D7-375734335E12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743C7-FFEA-44E6-89D7-375734335E12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7D173E2-4783-49C1-A0DC-CF0155254774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EDB048C-0C0E-4979-861F-EE24FE731672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3F64BDC-E719-4852-9CF2-A2856ADD83D3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3BF4DDB-A86D-41EA-872C-1778E62B7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CC981E-74C5-44F7-B65F-9B63D6B07F43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00D1B3-61B0-4AAD-97C8-A877B74A5938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25D3176-ECA7-412C-9675-1A06F0C6C31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50" name="그림 49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8EB123F8-3751-45A9-86DB-EFB2B726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pic>
        <p:nvPicPr>
          <p:cNvPr id="51" name="그림 50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2D1E8803-80FA-4E97-B53B-8CBBAAB74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554A5CF-9D5E-452D-AA3A-687DDFAB23EC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CA3A97-D273-4A93-A1C9-02FB1CE5D229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01CA9BA-43B2-496F-85CE-E95CAC46EA7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C8BCA7F-F755-4804-B25A-634687EF020E}"/>
              </a:ext>
            </a:extLst>
          </p:cNvPr>
          <p:cNvGrpSpPr/>
          <p:nvPr/>
        </p:nvGrpSpPr>
        <p:grpSpPr>
          <a:xfrm>
            <a:off x="3100099" y="5305915"/>
            <a:ext cx="1314272" cy="307777"/>
            <a:chOff x="1522374" y="1735254"/>
            <a:chExt cx="1314272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9FA2FB1-FD57-4CDD-B791-35CDA3096A72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0040599-D876-401B-BF98-5FE89EA940F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FF8AA48-561E-4351-BB01-84A222B8BC87}"/>
              </a:ext>
            </a:extLst>
          </p:cNvPr>
          <p:cNvSpPr txBox="1"/>
          <p:nvPr/>
        </p:nvSpPr>
        <p:spPr>
          <a:xfrm>
            <a:off x="3103637" y="566166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F83041-2563-48ED-B25E-F6B23084E35A}"/>
              </a:ext>
            </a:extLst>
          </p:cNvPr>
          <p:cNvSpPr txBox="1"/>
          <p:nvPr/>
        </p:nvSpPr>
        <p:spPr>
          <a:xfrm>
            <a:off x="3100099" y="5938668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60" name="그림 59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873167B2-CB70-40FA-AED3-FDCC5FCE4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498314"/>
            <a:ext cx="3087128" cy="688551"/>
          </a:xfrm>
          <a:prstGeom prst="rect">
            <a:avLst/>
          </a:prstGeom>
        </p:spPr>
      </p:pic>
      <p:sp>
        <p:nvSpPr>
          <p:cNvPr id="61" name="右箭头 54">
            <a:extLst>
              <a:ext uri="{FF2B5EF4-FFF2-40B4-BE49-F238E27FC236}">
                <a16:creationId xmlns:a16="http://schemas.microsoft.com/office/drawing/2014/main" id="{34E0D530-BFA8-4B9E-B7F1-2F9597E19C7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79113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92642-023A-42C9-AD0B-C84AC68F5D1F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EF75CA-0047-4C81-A392-865E2EBD73E7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AF91DB-E803-4280-884F-89E2C2FAE4B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1A4D3-8080-4813-A1AC-FA76C1274FD1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78DA6F9-1C72-42C4-BBD4-1217F659C875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87C416-A1AD-4296-A987-4EF323F6B31A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0CED361-0988-47AC-88D6-6B0CC177C8D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0F52C-E1F8-44D6-A709-BF8FA4CC709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0A2CC7-2CBC-44B1-8870-DEF3EA67453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FD9AAC-66B3-42E9-8969-C32D126A1FD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589320-ABFB-4A3C-9CCC-7F3BDE489B0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5"/>
            <a:ext cx="5040000" cy="29463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8158A-D2BD-4B55-BB1F-9F1A8CD9BA64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B87CC9-37AF-43C7-8212-1609A95A52A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2889694" cy="1631625"/>
            <a:chOff x="3690670" y="2360051"/>
            <a:chExt cx="2889694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965583" y="2787260"/>
              <a:ext cx="2481395" cy="307777"/>
              <a:chOff x="1460522" y="1735254"/>
              <a:chExt cx="2481395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527196" y="1735254"/>
                <a:ext cx="2414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460522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4972A7D-572D-40D4-92E3-3C6AF9D8FB5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F8065D-4B24-405B-B0F0-83294D05723F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614371-3DD2-4AC1-B1F3-91F952F1D3B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419534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220647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93" y="2232478"/>
            <a:ext cx="4219688" cy="2393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74" y="2610775"/>
            <a:ext cx="3340926" cy="18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2494</Words>
  <Application>Microsoft Office PowerPoint</Application>
  <PresentationFormat>와이드스크린</PresentationFormat>
  <Paragraphs>726</Paragraphs>
  <Slides>43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Elsie</vt:lpstr>
      <vt:lpstr>Söhne</vt:lpstr>
      <vt:lpstr>Source Han Sans SC</vt:lpstr>
      <vt:lpstr>맑은 고딕</vt:lpstr>
      <vt:lpstr>맑은 고딕 Semilight</vt:lpstr>
      <vt:lpstr>맑은고딕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상호형</cp:lastModifiedBy>
  <cp:revision>126</cp:revision>
  <dcterms:created xsi:type="dcterms:W3CDTF">2024-03-18T03:26:54Z</dcterms:created>
  <dcterms:modified xsi:type="dcterms:W3CDTF">2024-03-21T06:17:49Z</dcterms:modified>
</cp:coreProperties>
</file>